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773873-1821-410C-9E87-2F881AAB5926}" v="14" dt="2023-06-21T08:44:00.4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thana suganthasri" userId="5fe8dff2886d6733" providerId="LiveId" clId="{65773873-1821-410C-9E87-2F881AAB5926}"/>
    <pc:docChg chg="undo custSel addSld modSld">
      <pc:chgData name="sathana suganthasri" userId="5fe8dff2886d6733" providerId="LiveId" clId="{65773873-1821-410C-9E87-2F881AAB5926}" dt="2023-06-21T08:44:00.482" v="181"/>
      <pc:docMkLst>
        <pc:docMk/>
      </pc:docMkLst>
      <pc:sldChg chg="addSp modSp mod setBg addAnim">
        <pc:chgData name="sathana suganthasri" userId="5fe8dff2886d6733" providerId="LiveId" clId="{65773873-1821-410C-9E87-2F881AAB5926}" dt="2023-06-21T08:42:50.475" v="177" actId="20577"/>
        <pc:sldMkLst>
          <pc:docMk/>
          <pc:sldMk cId="1827244328" sldId="256"/>
        </pc:sldMkLst>
        <pc:spChg chg="mod">
          <ac:chgData name="sathana suganthasri" userId="5fe8dff2886d6733" providerId="LiveId" clId="{65773873-1821-410C-9E87-2F881AAB5926}" dt="2023-06-21T08:42:50.475" v="177" actId="20577"/>
          <ac:spMkLst>
            <pc:docMk/>
            <pc:sldMk cId="1827244328" sldId="256"/>
            <ac:spMk id="2" creationId="{AB98BAEF-1371-B779-A3A5-34348AE3A1BF}"/>
          </ac:spMkLst>
        </pc:spChg>
        <pc:spChg chg="mod">
          <ac:chgData name="sathana suganthasri" userId="5fe8dff2886d6733" providerId="LiveId" clId="{65773873-1821-410C-9E87-2F881AAB5926}" dt="2023-06-21T08:32:12.989" v="156" actId="26606"/>
          <ac:spMkLst>
            <pc:docMk/>
            <pc:sldMk cId="1827244328" sldId="256"/>
            <ac:spMk id="3" creationId="{9A78DB3D-47CB-39E0-B15A-461195B17864}"/>
          </ac:spMkLst>
        </pc:spChg>
        <pc:spChg chg="add">
          <ac:chgData name="sathana suganthasri" userId="5fe8dff2886d6733" providerId="LiveId" clId="{65773873-1821-410C-9E87-2F881AAB5926}" dt="2023-06-21T08:32:12.989" v="156" actId="26606"/>
          <ac:spMkLst>
            <pc:docMk/>
            <pc:sldMk cId="1827244328" sldId="256"/>
            <ac:spMk id="8" creationId="{6F5A5072-7B47-4D32-B52A-4EBBF590B8A5}"/>
          </ac:spMkLst>
        </pc:spChg>
        <pc:spChg chg="add">
          <ac:chgData name="sathana suganthasri" userId="5fe8dff2886d6733" providerId="LiveId" clId="{65773873-1821-410C-9E87-2F881AAB5926}" dt="2023-06-21T08:32:12.989" v="156" actId="26606"/>
          <ac:spMkLst>
            <pc:docMk/>
            <pc:sldMk cId="1827244328" sldId="256"/>
            <ac:spMk id="10" creationId="{9715DAF0-AE1B-46C9-8A6B-DB2AA05AB91D}"/>
          </ac:spMkLst>
        </pc:spChg>
        <pc:spChg chg="add">
          <ac:chgData name="sathana suganthasri" userId="5fe8dff2886d6733" providerId="LiveId" clId="{65773873-1821-410C-9E87-2F881AAB5926}" dt="2023-06-21T08:32:12.989" v="156" actId="26606"/>
          <ac:spMkLst>
            <pc:docMk/>
            <pc:sldMk cId="1827244328" sldId="256"/>
            <ac:spMk id="12" creationId="{6016219D-510E-4184-9090-6D5578A87BD1}"/>
          </ac:spMkLst>
        </pc:spChg>
        <pc:spChg chg="add">
          <ac:chgData name="sathana suganthasri" userId="5fe8dff2886d6733" providerId="LiveId" clId="{65773873-1821-410C-9E87-2F881AAB5926}" dt="2023-06-21T08:32:12.989" v="156" actId="26606"/>
          <ac:spMkLst>
            <pc:docMk/>
            <pc:sldMk cId="1827244328" sldId="256"/>
            <ac:spMk id="14" creationId="{AFF4A713-7B75-4B21-90D7-5AB19547C728}"/>
          </ac:spMkLst>
        </pc:spChg>
        <pc:spChg chg="add">
          <ac:chgData name="sathana suganthasri" userId="5fe8dff2886d6733" providerId="LiveId" clId="{65773873-1821-410C-9E87-2F881AAB5926}" dt="2023-06-21T08:32:12.989" v="156" actId="26606"/>
          <ac:spMkLst>
            <pc:docMk/>
            <pc:sldMk cId="1827244328" sldId="256"/>
            <ac:spMk id="16" creationId="{DC631C0B-6DA6-4E57-8231-CE32B3434A7E}"/>
          </ac:spMkLst>
        </pc:spChg>
        <pc:spChg chg="add">
          <ac:chgData name="sathana suganthasri" userId="5fe8dff2886d6733" providerId="LiveId" clId="{65773873-1821-410C-9E87-2F881AAB5926}" dt="2023-06-21T08:32:12.989" v="156" actId="26606"/>
          <ac:spMkLst>
            <pc:docMk/>
            <pc:sldMk cId="1827244328" sldId="256"/>
            <ac:spMk id="18" creationId="{C29501E6-A978-4A61-9689-9085AF97A53A}"/>
          </ac:spMkLst>
        </pc:spChg>
      </pc:sldChg>
      <pc:sldChg chg="addSp delSp modSp new mod modTransition setBg modAnim">
        <pc:chgData name="sathana suganthasri" userId="5fe8dff2886d6733" providerId="LiveId" clId="{65773873-1821-410C-9E87-2F881AAB5926}" dt="2023-06-21T08:43:37.504" v="179"/>
        <pc:sldMkLst>
          <pc:docMk/>
          <pc:sldMk cId="2548730700" sldId="257"/>
        </pc:sldMkLst>
        <pc:spChg chg="mod">
          <ac:chgData name="sathana suganthasri" userId="5fe8dff2886d6733" providerId="LiveId" clId="{65773873-1821-410C-9E87-2F881AAB5926}" dt="2023-06-20T15:03:35.892" v="129" actId="26606"/>
          <ac:spMkLst>
            <pc:docMk/>
            <pc:sldMk cId="2548730700" sldId="257"/>
            <ac:spMk id="2" creationId="{64B36795-30E9-EBA8-F34A-04C9471A4EBB}"/>
          </ac:spMkLst>
        </pc:spChg>
        <pc:spChg chg="del">
          <ac:chgData name="sathana suganthasri" userId="5fe8dff2886d6733" providerId="LiveId" clId="{65773873-1821-410C-9E87-2F881AAB5926}" dt="2023-06-15T06:10:37.216" v="14" actId="478"/>
          <ac:spMkLst>
            <pc:docMk/>
            <pc:sldMk cId="2548730700" sldId="257"/>
            <ac:spMk id="3" creationId="{5810A011-9AFA-3E03-62F2-0DF2F273AE49}"/>
          </ac:spMkLst>
        </pc:spChg>
        <pc:spChg chg="add">
          <ac:chgData name="sathana suganthasri" userId="5fe8dff2886d6733" providerId="LiveId" clId="{65773873-1821-410C-9E87-2F881AAB5926}" dt="2023-06-20T15:03:35.892" v="129" actId="26606"/>
          <ac:spMkLst>
            <pc:docMk/>
            <pc:sldMk cId="2548730700" sldId="257"/>
            <ac:spMk id="13" creationId="{2151139A-886F-4B97-8815-729AD3831BBD}"/>
          </ac:spMkLst>
        </pc:spChg>
        <pc:spChg chg="add">
          <ac:chgData name="sathana suganthasri" userId="5fe8dff2886d6733" providerId="LiveId" clId="{65773873-1821-410C-9E87-2F881AAB5926}" dt="2023-06-20T15:03:35.892" v="129" actId="26606"/>
          <ac:spMkLst>
            <pc:docMk/>
            <pc:sldMk cId="2548730700" sldId="257"/>
            <ac:spMk id="15" creationId="{AB5E08C4-8CDD-4623-A5B8-E998C6DEE3B7}"/>
          </ac:spMkLst>
        </pc:spChg>
        <pc:spChg chg="add">
          <ac:chgData name="sathana suganthasri" userId="5fe8dff2886d6733" providerId="LiveId" clId="{65773873-1821-410C-9E87-2F881AAB5926}" dt="2023-06-20T15:03:35.892" v="129" actId="26606"/>
          <ac:spMkLst>
            <pc:docMk/>
            <pc:sldMk cId="2548730700" sldId="257"/>
            <ac:spMk id="17" creationId="{15F33878-D502-4FFA-8ACE-F2AECDB2A23F}"/>
          </ac:spMkLst>
        </pc:spChg>
        <pc:spChg chg="add">
          <ac:chgData name="sathana suganthasri" userId="5fe8dff2886d6733" providerId="LiveId" clId="{65773873-1821-410C-9E87-2F881AAB5926}" dt="2023-06-20T15:03:35.892" v="129" actId="26606"/>
          <ac:spMkLst>
            <pc:docMk/>
            <pc:sldMk cId="2548730700" sldId="257"/>
            <ac:spMk id="19" creationId="{D3539FEE-81D3-4406-802E-60B20B16F4F6}"/>
          </ac:spMkLst>
        </pc:spChg>
        <pc:spChg chg="add">
          <ac:chgData name="sathana suganthasri" userId="5fe8dff2886d6733" providerId="LiveId" clId="{65773873-1821-410C-9E87-2F881AAB5926}" dt="2023-06-20T15:03:35.892" v="129" actId="26606"/>
          <ac:spMkLst>
            <pc:docMk/>
            <pc:sldMk cId="2548730700" sldId="257"/>
            <ac:spMk id="21" creationId="{DC701763-729E-462F-A5A8-E0DEFEB1E2E4}"/>
          </ac:spMkLst>
        </pc:spChg>
        <pc:picChg chg="add del mod">
          <ac:chgData name="sathana suganthasri" userId="5fe8dff2886d6733" providerId="LiveId" clId="{65773873-1821-410C-9E87-2F881AAB5926}" dt="2023-06-20T15:03:23.291" v="126"/>
          <ac:picMkLst>
            <pc:docMk/>
            <pc:sldMk cId="2548730700" sldId="257"/>
            <ac:picMk id="3" creationId="{B28688CE-FFC5-B4D4-12AB-325540202DA7}"/>
          </ac:picMkLst>
        </pc:picChg>
        <pc:picChg chg="add mod">
          <ac:chgData name="sathana suganthasri" userId="5fe8dff2886d6733" providerId="LiveId" clId="{65773873-1821-410C-9E87-2F881AAB5926}" dt="2023-06-20T15:03:35.892" v="129" actId="26606"/>
          <ac:picMkLst>
            <pc:docMk/>
            <pc:sldMk cId="2548730700" sldId="257"/>
            <ac:picMk id="4" creationId="{F9CD257A-DE3C-9968-D814-C448AF219DBD}"/>
          </ac:picMkLst>
        </pc:picChg>
        <pc:picChg chg="add del mod">
          <ac:chgData name="sathana suganthasri" userId="5fe8dff2886d6733" providerId="LiveId" clId="{65773873-1821-410C-9E87-2F881AAB5926}" dt="2023-06-15T07:52:42.256" v="65" actId="478"/>
          <ac:picMkLst>
            <pc:docMk/>
            <pc:sldMk cId="2548730700" sldId="257"/>
            <ac:picMk id="5" creationId="{22C12FFE-23E1-6857-B1CC-4EC94A970FFE}"/>
          </ac:picMkLst>
        </pc:picChg>
        <pc:picChg chg="add del mod">
          <ac:chgData name="sathana suganthasri" userId="5fe8dff2886d6733" providerId="LiveId" clId="{65773873-1821-410C-9E87-2F881AAB5926}" dt="2023-06-20T15:03:20.305" v="118"/>
          <ac:picMkLst>
            <pc:docMk/>
            <pc:sldMk cId="2548730700" sldId="257"/>
            <ac:picMk id="5" creationId="{394511C2-B7D6-8A8B-A430-C3E00AB5F2EA}"/>
          </ac:picMkLst>
        </pc:picChg>
        <pc:picChg chg="add del mod">
          <ac:chgData name="sathana suganthasri" userId="5fe8dff2886d6733" providerId="LiveId" clId="{65773873-1821-410C-9E87-2F881AAB5926}" dt="2023-06-15T06:39:58.819" v="23" actId="931"/>
          <ac:picMkLst>
            <pc:docMk/>
            <pc:sldMk cId="2548730700" sldId="257"/>
            <ac:picMk id="7" creationId="{2D926C4F-8BB1-A1C9-D847-C1410E092956}"/>
          </ac:picMkLst>
        </pc:picChg>
        <pc:picChg chg="add mod ord modCrop">
          <ac:chgData name="sathana suganthasri" userId="5fe8dff2886d6733" providerId="LiveId" clId="{65773873-1821-410C-9E87-2F881AAB5926}" dt="2023-06-20T15:03:35.892" v="129" actId="26606"/>
          <ac:picMkLst>
            <pc:docMk/>
            <pc:sldMk cId="2548730700" sldId="257"/>
            <ac:picMk id="8" creationId="{52E0E52E-0A63-2376-0D06-EE3417A84F2E}"/>
          </ac:picMkLst>
        </pc:picChg>
      </pc:sldChg>
      <pc:sldChg chg="addSp delSp modSp new mod modTransition addAnim delAnim modAnim">
        <pc:chgData name="sathana suganthasri" userId="5fe8dff2886d6733" providerId="LiveId" clId="{65773873-1821-410C-9E87-2F881AAB5926}" dt="2023-06-21T08:44:00.482" v="181"/>
        <pc:sldMkLst>
          <pc:docMk/>
          <pc:sldMk cId="1316428359" sldId="258"/>
        </pc:sldMkLst>
        <pc:spChg chg="mod">
          <ac:chgData name="sathana suganthasri" userId="5fe8dff2886d6733" providerId="LiveId" clId="{65773873-1821-410C-9E87-2F881AAB5926}" dt="2023-06-20T15:04:00.110" v="140" actId="20577"/>
          <ac:spMkLst>
            <pc:docMk/>
            <pc:sldMk cId="1316428359" sldId="258"/>
            <ac:spMk id="2" creationId="{00063116-68F0-FD7D-EBA0-B5FBA1F4197F}"/>
          </ac:spMkLst>
        </pc:spChg>
        <pc:spChg chg="del">
          <ac:chgData name="sathana suganthasri" userId="5fe8dff2886d6733" providerId="LiveId" clId="{65773873-1821-410C-9E87-2F881AAB5926}" dt="2023-06-15T06:49:55.916" v="46" actId="478"/>
          <ac:spMkLst>
            <pc:docMk/>
            <pc:sldMk cId="1316428359" sldId="258"/>
            <ac:spMk id="3" creationId="{F7054660-4D8F-36CD-5ACE-78131E346B3C}"/>
          </ac:spMkLst>
        </pc:spChg>
        <pc:picChg chg="add del mod">
          <ac:chgData name="sathana suganthasri" userId="5fe8dff2886d6733" providerId="LiveId" clId="{65773873-1821-410C-9E87-2F881AAB5926}" dt="2023-06-20T15:03:23.463" v="127" actId="21"/>
          <ac:picMkLst>
            <pc:docMk/>
            <pc:sldMk cId="1316428359" sldId="258"/>
            <ac:picMk id="4" creationId="{CCE34326-7D45-7C6F-DD44-79346F51BE47}"/>
          </ac:picMkLst>
        </pc:picChg>
        <pc:picChg chg="add del mod">
          <ac:chgData name="sathana suganthasri" userId="5fe8dff2886d6733" providerId="LiveId" clId="{65773873-1821-410C-9E87-2F881AAB5926}" dt="2023-06-15T07:53:19.637" v="69" actId="478"/>
          <ac:picMkLst>
            <pc:docMk/>
            <pc:sldMk cId="1316428359" sldId="258"/>
            <ac:picMk id="5" creationId="{40B91A3A-C973-DE01-F6BD-9029846A39C5}"/>
          </ac:picMkLst>
        </pc:picChg>
        <pc:picChg chg="add del mod">
          <ac:chgData name="sathana suganthasri" userId="5fe8dff2886d6733" providerId="LiveId" clId="{65773873-1821-410C-9E87-2F881AAB5926}" dt="2023-06-15T07:53:25.913" v="72" actId="478"/>
          <ac:picMkLst>
            <pc:docMk/>
            <pc:sldMk cId="1316428359" sldId="258"/>
            <ac:picMk id="6" creationId="{DC06AE4C-E3A3-118E-5513-4D6E33632519}"/>
          </ac:picMkLst>
        </pc:picChg>
        <pc:picChg chg="add del mod modCrop">
          <ac:chgData name="sathana suganthasri" userId="5fe8dff2886d6733" providerId="LiveId" clId="{65773873-1821-410C-9E87-2F881AAB5926}" dt="2023-06-20T15:03:20.315" v="119" actId="21"/>
          <ac:picMkLst>
            <pc:docMk/>
            <pc:sldMk cId="1316428359" sldId="258"/>
            <ac:picMk id="7" creationId="{64817AFA-D64B-4C58-6E4C-C593227D3A78}"/>
          </ac:picMkLst>
        </pc:picChg>
      </pc:sldChg>
      <pc:sldChg chg="addSp delSp modSp new mod modTransition setBg">
        <pc:chgData name="sathana suganthasri" userId="5fe8dff2886d6733" providerId="LiveId" clId="{65773873-1821-410C-9E87-2F881AAB5926}" dt="2023-06-21T08:43:24.066" v="178"/>
        <pc:sldMkLst>
          <pc:docMk/>
          <pc:sldMk cId="2412515241" sldId="259"/>
        </pc:sldMkLst>
        <pc:spChg chg="mod">
          <ac:chgData name="sathana suganthasri" userId="5fe8dff2886d6733" providerId="LiveId" clId="{65773873-1821-410C-9E87-2F881AAB5926}" dt="2023-06-21T08:42:34.276" v="176" actId="26606"/>
          <ac:spMkLst>
            <pc:docMk/>
            <pc:sldMk cId="2412515241" sldId="259"/>
            <ac:spMk id="2" creationId="{448F2D68-042F-C81D-866A-D60B4C48F802}"/>
          </ac:spMkLst>
        </pc:spChg>
        <pc:spChg chg="del">
          <ac:chgData name="sathana suganthasri" userId="5fe8dff2886d6733" providerId="LiveId" clId="{65773873-1821-410C-9E87-2F881AAB5926}" dt="2023-06-21T08:32:24.412" v="159" actId="478"/>
          <ac:spMkLst>
            <pc:docMk/>
            <pc:sldMk cId="2412515241" sldId="259"/>
            <ac:spMk id="3" creationId="{1E6D7DB5-304F-0D97-271E-D4380B528E96}"/>
          </ac:spMkLst>
        </pc:spChg>
        <pc:spChg chg="add del">
          <ac:chgData name="sathana suganthasri" userId="5fe8dff2886d6733" providerId="LiveId" clId="{65773873-1821-410C-9E87-2F881AAB5926}" dt="2023-06-21T08:42:34.276" v="176" actId="26606"/>
          <ac:spMkLst>
            <pc:docMk/>
            <pc:sldMk cId="2412515241" sldId="259"/>
            <ac:spMk id="7" creationId="{B547373F-AF2E-4907-B442-9F902B387FD0}"/>
          </ac:spMkLst>
        </pc:spChg>
        <pc:spChg chg="add del">
          <ac:chgData name="sathana suganthasri" userId="5fe8dff2886d6733" providerId="LiveId" clId="{65773873-1821-410C-9E87-2F881AAB5926}" dt="2023-06-21T08:42:34.276" v="175" actId="26606"/>
          <ac:spMkLst>
            <pc:docMk/>
            <pc:sldMk cId="2412515241" sldId="259"/>
            <ac:spMk id="12" creationId="{C3896A03-3945-419A-B66B-4EE266EDD152}"/>
          </ac:spMkLst>
        </pc:spChg>
        <pc:spChg chg="add del">
          <ac:chgData name="sathana suganthasri" userId="5fe8dff2886d6733" providerId="LiveId" clId="{65773873-1821-410C-9E87-2F881AAB5926}" dt="2023-06-21T08:42:34.276" v="175" actId="26606"/>
          <ac:spMkLst>
            <pc:docMk/>
            <pc:sldMk cId="2412515241" sldId="259"/>
            <ac:spMk id="14" creationId="{B34F5AD2-EDBD-4BBD-A55C-EAFFD0C7097A}"/>
          </ac:spMkLst>
        </pc:spChg>
        <pc:spChg chg="add">
          <ac:chgData name="sathana suganthasri" userId="5fe8dff2886d6733" providerId="LiveId" clId="{65773873-1821-410C-9E87-2F881AAB5926}" dt="2023-06-21T08:42:34.276" v="176" actId="26606"/>
          <ac:spMkLst>
            <pc:docMk/>
            <pc:sldMk cId="2412515241" sldId="259"/>
            <ac:spMk id="16" creationId="{DC631C0B-6DA6-4E57-8231-CE32B3434A7E}"/>
          </ac:spMkLst>
        </pc:spChg>
        <pc:spChg chg="add">
          <ac:chgData name="sathana suganthasri" userId="5fe8dff2886d6733" providerId="LiveId" clId="{65773873-1821-410C-9E87-2F881AAB5926}" dt="2023-06-21T08:42:34.276" v="176" actId="26606"/>
          <ac:spMkLst>
            <pc:docMk/>
            <pc:sldMk cId="2412515241" sldId="259"/>
            <ac:spMk id="17" creationId="{43C48B49-6135-48B6-AC0F-97E5D8D1F03F}"/>
          </ac:spMkLst>
        </pc:spChg>
        <pc:spChg chg="add">
          <ac:chgData name="sathana suganthasri" userId="5fe8dff2886d6733" providerId="LiveId" clId="{65773873-1821-410C-9E87-2F881AAB5926}" dt="2023-06-21T08:42:34.276" v="176" actId="26606"/>
          <ac:spMkLst>
            <pc:docMk/>
            <pc:sldMk cId="2412515241" sldId="259"/>
            <ac:spMk id="18" creationId="{F256AC18-FB41-4977-8B0C-F5082335AB7D}"/>
          </ac:spMkLst>
        </pc:spChg>
        <pc:spChg chg="add">
          <ac:chgData name="sathana suganthasri" userId="5fe8dff2886d6733" providerId="LiveId" clId="{65773873-1821-410C-9E87-2F881AAB5926}" dt="2023-06-21T08:42:34.276" v="176" actId="26606"/>
          <ac:spMkLst>
            <pc:docMk/>
            <pc:sldMk cId="2412515241" sldId="259"/>
            <ac:spMk id="19" creationId="{9715DAF0-AE1B-46C9-8A6B-DB2AA05AB91D}"/>
          </ac:spMkLst>
        </pc:spChg>
        <pc:spChg chg="add">
          <ac:chgData name="sathana suganthasri" userId="5fe8dff2886d6733" providerId="LiveId" clId="{65773873-1821-410C-9E87-2F881AAB5926}" dt="2023-06-21T08:42:34.276" v="176" actId="26606"/>
          <ac:spMkLst>
            <pc:docMk/>
            <pc:sldMk cId="2412515241" sldId="259"/>
            <ac:spMk id="20" creationId="{AFF4A713-7B75-4B21-90D7-5AB19547C728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C7D72A-88A8-3C1C-4899-881E50DF81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961D1D3-1CD3-388F-B20C-FBEA6B0298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8D3033-CC6E-60CD-058A-E60A936CB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E292EE-78C4-D9A0-CE92-722562D90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D777EB-CD9D-C018-1F5C-4406A46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92006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F5268B-9949-D48D-1967-C075BD368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028EE8C-6FFE-851F-DA3F-E2A70D3FF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9C5472-18C8-6F0A-2DB6-8DF33A446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902739-B476-C7A1-AF54-98F1BE7EC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9E18C1-1847-052A-A7E4-CF90C0E4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6025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6EDFE8F-082B-D9A2-F1BD-BD77E79B75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C4E4FD9-7ED9-F9B8-DC8B-5399735AB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D7D8B5-80F4-E5E3-5D5F-447D27029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6D4D8F-DFF2-5DB0-DB60-715232F98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898D6B-9DA7-A227-B238-D03327048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77116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C49D35-A5E9-9195-4542-A54EA60E0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EF7BE4-BAF3-F1D8-72FC-D5B3134EE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4DB8252-8FD9-04B5-0211-EC6904F6F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6334FF7-5C54-FBFA-2B3D-321814533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57959E-4D37-FA1E-DA5A-B15D3FE39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8518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9DB3EC-3D86-2C79-5F56-075447522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8126C9-1393-50AC-200E-3AFF0B50E8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463F394-3F9E-9B29-6380-324334487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3AB16D-B3C2-6138-62A9-920A97942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467EE2-54FE-3473-3587-7F221F0E8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11563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CC8362-932A-4359-BCBC-4F205CC8B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4A7144-3267-337B-ADE5-D8C77E765E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3FDBC1D-5CCF-2200-A960-5D1595B269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42E2F9F-E230-E8B9-7127-DA024D05A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976BD5-50D3-1567-0CF1-AA3F0C6A0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139515F-299D-8147-1C9F-C3741ADF0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3112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EA0590-D164-FB02-D755-6CD933682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3705B01-5073-94EF-1D27-13103103E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8F81886-99B8-0CF1-6372-40E20A27E2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459B241-65EF-1BE1-43AD-E62FC10315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B5A9F0C-5A21-B29F-DC7D-D9D56E78B8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A094640-B93A-A2A2-51D8-F163954AB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41129EE-C60A-9939-7D84-4765162A6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34B8ABD-AA29-76A1-7400-4E03A2BCC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7166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761F01-0A91-42BD-D4A1-7D39F8D67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FBF99CE-FC94-7791-9C51-69555ACCC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59FA8D4-611D-BA71-0744-FE177FF2E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6AE92A-3E8A-7731-F4EA-3D2FC75BB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007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C1BB4D4-ACC2-AF6E-F4B6-1ED0E3E06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D51A7A7-5DE7-38C4-7FF5-324C01EF3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9FD246D-AE3C-6F6F-EFEA-BD95C6F5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94852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9124F7-FEFE-09D0-F01B-DD8AC79BB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FD8C1A-BB84-B50D-2A2B-57B533CC6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4F67F51-BBFB-DA95-7CC5-199685070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955585E-2861-BB96-DD64-6FF44104E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C1F9510-B3CA-0A26-0456-9BCA6F19A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7B0950C-5F37-874A-57DB-D8E89C42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92675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EE1A0E-FD97-FD87-DBCC-16783F8CE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538CF36-66C2-676A-279F-6F9A5CD19D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47F7344-22F8-E6C8-E7C6-0D24519A0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A040CC0-B10F-A8C1-AEC7-B9068EFC3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67C1748-2096-4799-D9EE-1D5B7D116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6C3F196-AF14-C915-F102-178DEF501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02725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54AF45B-3E82-8468-8C14-79B0B3581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2638B80-4023-E511-B5A5-4F1B7C66F0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694DD9-BAE6-99AE-38C8-2FB7E2614A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02EF82-CBE4-4745-A395-93E84F68CA8B}" type="datetimeFigureOut">
              <a:rPr lang="de-CH" smtClean="0"/>
              <a:t>21.06.2023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C20758-AACC-2158-73A5-F616AB6053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3B533A-E7D3-F328-4737-E8C7A5E4CE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8B393-FA20-4B2A-AAB2-EFC021EBC29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3605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B98BAEF-1371-B779-A3A5-34348AE3A1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de-CH" sz="4800" dirty="0">
                <a:solidFill>
                  <a:srgbClr val="FFFFFF"/>
                </a:solidFill>
              </a:rPr>
              <a:t>Popup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A78DB3D-47CB-39E0-B15A-461195B17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de-CH" dirty="0"/>
              <a:t>Von </a:t>
            </a:r>
            <a:r>
              <a:rPr lang="de-CH" b="0" i="0" dirty="0" err="1">
                <a:effectLst/>
                <a:latin typeface="-apple-system"/>
              </a:rPr>
              <a:t>Martullo</a:t>
            </a:r>
            <a:r>
              <a:rPr lang="de-CH" b="0" i="0" dirty="0">
                <a:effectLst/>
                <a:latin typeface="-apple-system"/>
              </a:rPr>
              <a:t> </a:t>
            </a:r>
            <a:r>
              <a:rPr lang="de-CH" b="0" i="0" dirty="0" err="1">
                <a:effectLst/>
                <a:latin typeface="-apple-system"/>
              </a:rPr>
              <a:t>Sivickas</a:t>
            </a:r>
            <a:r>
              <a:rPr lang="de-CH" b="0" i="0" dirty="0">
                <a:effectLst/>
                <a:latin typeface="-apple-system"/>
              </a:rPr>
              <a:t> Suganthasri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27244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B36795-30E9-EBA8-F34A-04C9471A4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Basic code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9CD257A-DE3C-9968-D814-C448AF219D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748" y="3186096"/>
            <a:ext cx="5131088" cy="1988296"/>
          </a:xfrm>
          <a:prstGeom prst="rect">
            <a:avLst/>
          </a:prstGeom>
        </p:spPr>
      </p:pic>
      <p:pic>
        <p:nvPicPr>
          <p:cNvPr id="8" name="Popup - Google Chrome 2023-06-15 08-17-49">
            <a:hlinkClick r:id="" action="ppaction://media"/>
            <a:extLst>
              <a:ext uri="{FF2B5EF4-FFF2-40B4-BE49-F238E27FC236}">
                <a16:creationId xmlns:a16="http://schemas.microsoft.com/office/drawing/2014/main" id="{52E0E52E-0A63-2376-0D06-EE3417A84F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7738" r="12630" b="35602"/>
          <a:stretch/>
        </p:blipFill>
        <p:spPr>
          <a:xfrm>
            <a:off x="6345165" y="2669422"/>
            <a:ext cx="5131087" cy="309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7307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4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063116-68F0-FD7D-EBA0-B5FBA1F41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Sprechblase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CE34326-7D45-7C6F-DD44-79346F51B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560" y="1498581"/>
            <a:ext cx="3981479" cy="5219738"/>
          </a:xfrm>
          <a:prstGeom prst="rect">
            <a:avLst/>
          </a:prstGeom>
        </p:spPr>
      </p:pic>
      <p:pic>
        <p:nvPicPr>
          <p:cNvPr id="7" name="Popup - Google Chrome 2023-06-15 09-54-48">
            <a:hlinkClick r:id="" action="ppaction://media"/>
            <a:extLst>
              <a:ext uri="{FF2B5EF4-FFF2-40B4-BE49-F238E27FC236}">
                <a16:creationId xmlns:a16="http://schemas.microsoft.com/office/drawing/2014/main" id="{64817AFA-D64B-4C58-6E4C-C593227D3A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8971" r="8200"/>
          <a:stretch/>
        </p:blipFill>
        <p:spPr>
          <a:xfrm>
            <a:off x="5403850" y="2006599"/>
            <a:ext cx="5829300" cy="370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2835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43C48B49-6135-48B6-AC0F-97E5D8D1F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48F2D68-042F-C81D-866A-D60B4C48F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9766" y="1146412"/>
            <a:ext cx="9014348" cy="24020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Ende</a:t>
            </a: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8" y="4374554"/>
            <a:ext cx="12192007" cy="248344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40655" y="4374554"/>
            <a:ext cx="4051344" cy="2483446"/>
          </a:xfrm>
          <a:prstGeom prst="rect">
            <a:avLst/>
          </a:prstGeom>
          <a:gradFill>
            <a:gsLst>
              <a:gs pos="4000">
                <a:schemeClr val="accent1">
                  <a:alpha val="21000"/>
                </a:schemeClr>
              </a:gs>
              <a:gs pos="83000">
                <a:schemeClr val="accent1">
                  <a:lumMod val="50000"/>
                  <a:alpha val="61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256AC18-FB41-4977-8B0C-F5082335A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4379429"/>
            <a:ext cx="12191984" cy="1953928"/>
          </a:xfrm>
          <a:prstGeom prst="rect">
            <a:avLst/>
          </a:prstGeom>
          <a:gradFill>
            <a:gsLst>
              <a:gs pos="32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alpha val="5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" y="4380927"/>
            <a:ext cx="12192000" cy="2019443"/>
          </a:xfrm>
          <a:prstGeom prst="rect">
            <a:avLst/>
          </a:prstGeom>
          <a:gradFill>
            <a:gsLst>
              <a:gs pos="32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45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1524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Office PowerPoint</Application>
  <PresentationFormat>Breitbild</PresentationFormat>
  <Paragraphs>5</Paragraphs>
  <Slides>4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-apple-system</vt:lpstr>
      <vt:lpstr>Arial</vt:lpstr>
      <vt:lpstr>Calibri</vt:lpstr>
      <vt:lpstr>Calibri Light</vt:lpstr>
      <vt:lpstr>Office</vt:lpstr>
      <vt:lpstr>Popup</vt:lpstr>
      <vt:lpstr>Basic code</vt:lpstr>
      <vt:lpstr>Sprechblase</vt:lpstr>
      <vt:lpstr>Ende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sathana suganthasri</dc:creator>
  <cp:lastModifiedBy>sathana suganthasri</cp:lastModifiedBy>
  <cp:revision>1</cp:revision>
  <dcterms:created xsi:type="dcterms:W3CDTF">2023-06-15T05:46:25Z</dcterms:created>
  <dcterms:modified xsi:type="dcterms:W3CDTF">2023-06-21T08:44:05Z</dcterms:modified>
</cp:coreProperties>
</file>

<file path=docProps/thumbnail.jpeg>
</file>